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B78E94-7AAC-4C39-B3C3-72E6EFA71AF8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091F2-D38F-40FD-932C-CEB66C1A7F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6001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091F2-D38F-40FD-932C-CEB66C1A7FA6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27091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091F2-D38F-40FD-932C-CEB66C1A7FA6}" type="slidenum">
              <a:rPr lang="en-NZ" smtClean="0"/>
              <a:t>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92756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80104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98184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06527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36438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57294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36498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48467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7633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3977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61479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97572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6983AB9-2C0D-4A97-89D0-C9FFDF6FFBE4}" type="datetimeFigureOut">
              <a:rPr lang="en-NZ" smtClean="0"/>
              <a:t>24/09/2020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F3A166D-ED12-4B7C-9009-7EEE5EF82029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12241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 smtClean="0">
                <a:latin typeface="Silkscreen" pitchFamily="2" charset="0"/>
              </a:rPr>
              <a:t>Endless</a:t>
            </a:r>
            <a:endParaRPr lang="en-NZ" dirty="0">
              <a:latin typeface="Silkscreen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 smtClean="0">
                <a:latin typeface="Silkscreen" pitchFamily="2" charset="0"/>
              </a:rPr>
              <a:t>By Vitor Cazella</a:t>
            </a:r>
          </a:p>
          <a:p>
            <a:r>
              <a:rPr lang="en-NZ" dirty="0" smtClean="0">
                <a:latin typeface="Silkscreen" pitchFamily="2" charset="0"/>
              </a:rPr>
              <a:t>Student id: 91050051</a:t>
            </a:r>
            <a:endParaRPr lang="en-NZ" dirty="0">
              <a:latin typeface="Silkscreen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46026">
            <a:off x="8286018" y="1249240"/>
            <a:ext cx="895350" cy="895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65063">
            <a:off x="8922398" y="1078821"/>
            <a:ext cx="859108" cy="30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055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chemeClr val="bg1"/>
                </a:solidFill>
                <a:latin typeface="Silkscreen" pitchFamily="2" charset="0"/>
              </a:rPr>
              <a:t>Overview</a:t>
            </a:r>
            <a:endParaRPr lang="en-NZ" dirty="0">
              <a:solidFill>
                <a:schemeClr val="bg1"/>
              </a:solidFill>
              <a:latin typeface="Silkscreen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>
              <a:solidFill>
                <a:schemeClr val="bg1"/>
              </a:solidFill>
            </a:endParaRPr>
          </a:p>
          <a:p>
            <a:r>
              <a:rPr lang="en-NZ" dirty="0" smtClean="0">
                <a:solidFill>
                  <a:schemeClr val="bg1"/>
                </a:solidFill>
              </a:rPr>
              <a:t>Endless is a top to bottom game where you control a spaceship in space</a:t>
            </a:r>
          </a:p>
          <a:p>
            <a:endParaRPr lang="en-NZ" dirty="0" smtClean="0">
              <a:solidFill>
                <a:schemeClr val="bg1"/>
              </a:solidFill>
            </a:endParaRPr>
          </a:p>
          <a:p>
            <a:r>
              <a:rPr lang="en-NZ" dirty="0" smtClean="0">
                <a:solidFill>
                  <a:schemeClr val="bg1"/>
                </a:solidFill>
              </a:rPr>
              <a:t>During the game players have to destroy asteroids firing blaster shoots at them</a:t>
            </a:r>
          </a:p>
          <a:p>
            <a:endParaRPr lang="en-NZ" dirty="0">
              <a:solidFill>
                <a:schemeClr val="bg1"/>
              </a:solidFill>
            </a:endParaRPr>
          </a:p>
          <a:p>
            <a:r>
              <a:rPr lang="en-NZ" dirty="0" smtClean="0">
                <a:solidFill>
                  <a:schemeClr val="bg1"/>
                </a:solidFill>
              </a:rPr>
              <a:t>The goal is to destroy all the asteroids and not get hit by any of them</a:t>
            </a:r>
            <a:endParaRPr lang="en-N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890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chemeClr val="bg1"/>
                </a:solidFill>
                <a:latin typeface="Silkscreen" pitchFamily="2" charset="0"/>
              </a:rPr>
              <a:t>Game design</a:t>
            </a:r>
            <a:endParaRPr lang="en-NZ" dirty="0">
              <a:solidFill>
                <a:schemeClr val="bg1"/>
              </a:solidFill>
              <a:latin typeface="Silkscreen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127" y="1828800"/>
            <a:ext cx="4021328" cy="4351337"/>
          </a:xfrm>
        </p:spPr>
        <p:txBody>
          <a:bodyPr/>
          <a:lstStyle/>
          <a:p>
            <a:endParaRPr lang="en-NZ" dirty="0">
              <a:solidFill>
                <a:schemeClr val="bg1"/>
              </a:solidFill>
            </a:endParaRPr>
          </a:p>
          <a:p>
            <a:r>
              <a:rPr lang="en-NZ" dirty="0" smtClean="0">
                <a:solidFill>
                  <a:schemeClr val="bg1"/>
                </a:solidFill>
              </a:rPr>
              <a:t>Joystick and button on HUD for touch screens</a:t>
            </a:r>
          </a:p>
          <a:p>
            <a:r>
              <a:rPr lang="en-NZ" dirty="0" smtClean="0">
                <a:solidFill>
                  <a:schemeClr val="bg1"/>
                </a:solidFill>
              </a:rPr>
              <a:t>Information HUD to give some progression feedback</a:t>
            </a:r>
          </a:p>
          <a:p>
            <a:r>
              <a:rPr lang="en-NZ" dirty="0" smtClean="0">
                <a:solidFill>
                  <a:schemeClr val="bg1"/>
                </a:solidFill>
              </a:rPr>
              <a:t>Static camera</a:t>
            </a:r>
          </a:p>
          <a:p>
            <a:r>
              <a:rPr lang="en-NZ" dirty="0" smtClean="0">
                <a:solidFill>
                  <a:schemeClr val="bg1"/>
                </a:solidFill>
              </a:rPr>
              <a:t>Spaceship particles to give a movement feeling to the character</a:t>
            </a:r>
          </a:p>
        </p:txBody>
      </p:sp>
      <p:pic>
        <p:nvPicPr>
          <p:cNvPr id="5" name="Image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5614" y="2631382"/>
            <a:ext cx="6308898" cy="354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837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chemeClr val="bg1"/>
                </a:solidFill>
                <a:latin typeface="Silkscreen" pitchFamily="2" charset="0"/>
              </a:rPr>
              <a:t>Challenges</a:t>
            </a:r>
            <a:endParaRPr lang="en-NZ" dirty="0">
              <a:solidFill>
                <a:schemeClr val="bg1"/>
              </a:solidFill>
              <a:latin typeface="Silkscreen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 smtClean="0">
              <a:solidFill>
                <a:schemeClr val="bg1"/>
              </a:solidFill>
            </a:endParaRPr>
          </a:p>
          <a:p>
            <a:r>
              <a:rPr lang="en-NZ" dirty="0" smtClean="0">
                <a:solidFill>
                  <a:schemeClr val="bg1"/>
                </a:solidFill>
              </a:rPr>
              <a:t>Movement and Physics scripts</a:t>
            </a:r>
          </a:p>
          <a:p>
            <a:endParaRPr lang="en-NZ" dirty="0" smtClean="0">
              <a:solidFill>
                <a:schemeClr val="bg1"/>
              </a:solidFill>
            </a:endParaRPr>
          </a:p>
          <a:p>
            <a:r>
              <a:rPr lang="en-NZ" dirty="0" smtClean="0">
                <a:solidFill>
                  <a:schemeClr val="bg1"/>
                </a:solidFill>
              </a:rPr>
              <a:t>Animations</a:t>
            </a:r>
          </a:p>
          <a:p>
            <a:endParaRPr lang="en-NZ" dirty="0">
              <a:solidFill>
                <a:schemeClr val="bg1"/>
              </a:solidFill>
            </a:endParaRPr>
          </a:p>
          <a:p>
            <a:r>
              <a:rPr lang="en-NZ" dirty="0" smtClean="0">
                <a:solidFill>
                  <a:schemeClr val="bg1"/>
                </a:solidFill>
              </a:rPr>
              <a:t>Creating global variables</a:t>
            </a:r>
            <a:endParaRPr lang="en-N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783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solidFill>
                  <a:schemeClr val="bg1"/>
                </a:solidFill>
                <a:latin typeface="Silkscreen" pitchFamily="2" charset="0"/>
              </a:rPr>
              <a:t>What would I change?</a:t>
            </a:r>
            <a:endParaRPr lang="en-NZ" dirty="0">
              <a:solidFill>
                <a:schemeClr val="bg1"/>
              </a:solidFill>
              <a:latin typeface="Silkscreen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b="4445"/>
          <a:stretch/>
        </p:blipFill>
        <p:spPr>
          <a:xfrm>
            <a:off x="5764645" y="2525763"/>
            <a:ext cx="5125212" cy="27548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b="4154"/>
          <a:stretch/>
        </p:blipFill>
        <p:spPr>
          <a:xfrm>
            <a:off x="357589" y="3626074"/>
            <a:ext cx="5202701" cy="280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681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Thank you!</a:t>
            </a:r>
            <a:endParaRPr lang="en-NZ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66" b="13666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NZ" dirty="0" smtClean="0"/>
              <a:t>I am opened to questions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828800"/>
            <a:ext cx="8594725" cy="4351338"/>
          </a:xfrm>
        </p:spPr>
        <p:txBody>
          <a:bodyPr/>
          <a:lstStyle/>
          <a:p>
            <a:endParaRPr lang="en-NZ" dirty="0">
              <a:solidFill>
                <a:schemeClr val="bg1"/>
              </a:solidFill>
            </a:endParaRPr>
          </a:p>
          <a:p>
            <a:endParaRPr lang="en-N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0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158</TotalTime>
  <Words>105</Words>
  <Application>Microsoft Office PowerPoint</Application>
  <PresentationFormat>Widescreen</PresentationFormat>
  <Paragraphs>28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Century Schoolbook</vt:lpstr>
      <vt:lpstr>Silkscreen</vt:lpstr>
      <vt:lpstr>Wingdings 2</vt:lpstr>
      <vt:lpstr>View</vt:lpstr>
      <vt:lpstr>Endless</vt:lpstr>
      <vt:lpstr>Overview</vt:lpstr>
      <vt:lpstr>Game design</vt:lpstr>
      <vt:lpstr>Challenges</vt:lpstr>
      <vt:lpstr>What would I change?</vt:lpstr>
      <vt:lpstr>Thank you!</vt:lpstr>
    </vt:vector>
  </TitlesOfParts>
  <Company>Computer Power 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Endless</dc:title>
  <dc:creator>Vitor Antunes Cazella</dc:creator>
  <cp:lastModifiedBy>Vitor Antunes Cazella</cp:lastModifiedBy>
  <cp:revision>9</cp:revision>
  <dcterms:created xsi:type="dcterms:W3CDTF">2020-09-23T20:20:03Z</dcterms:created>
  <dcterms:modified xsi:type="dcterms:W3CDTF">2020-09-23T22:58:59Z</dcterms:modified>
</cp:coreProperties>
</file>

<file path=docProps/thumbnail.jpeg>
</file>